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6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25132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046558"/>
            <a:ext cx="7772400" cy="1102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1pPr>
            <a:lvl2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2pPr>
            <a:lvl3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3pPr>
            <a:lvl4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4pPr>
            <a:lvl5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5pPr>
            <a:lvl6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6pPr>
            <a:lvl7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7pPr>
            <a:lvl8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8pPr>
            <a:lvl9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182817"/>
            <a:ext cx="7772400" cy="838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buSzPct val="100000"/>
              <a:buNone/>
              <a:defRPr sz="3200"/>
            </a:lvl2pPr>
            <a:lvl3pPr>
              <a:spcBef>
                <a:spcPts val="0"/>
              </a:spcBef>
              <a:buSzPct val="100000"/>
              <a:buNone/>
              <a:defRPr sz="3200"/>
            </a:lvl3pPr>
            <a:lvl4pPr>
              <a:spcBef>
                <a:spcPts val="0"/>
              </a:spcBef>
              <a:buSzPct val="100000"/>
              <a:buNone/>
              <a:defRPr sz="3200"/>
            </a:lvl4pPr>
            <a:lvl5pPr>
              <a:spcBef>
                <a:spcPts val="0"/>
              </a:spcBef>
              <a:buSzPct val="100000"/>
              <a:buNone/>
              <a:defRPr sz="3200"/>
            </a:lvl5pPr>
            <a:lvl6pPr>
              <a:spcBef>
                <a:spcPts val="0"/>
              </a:spcBef>
              <a:buSzPct val="100000"/>
              <a:buNone/>
              <a:defRPr sz="3200"/>
            </a:lvl6pPr>
            <a:lvl7pPr>
              <a:spcBef>
                <a:spcPts val="0"/>
              </a:spcBef>
              <a:buSzPct val="100000"/>
              <a:buNone/>
              <a:defRPr sz="3200"/>
            </a:lvl7pPr>
            <a:lvl8pPr>
              <a:spcBef>
                <a:spcPts val="0"/>
              </a:spcBef>
              <a:buSzPct val="100000"/>
              <a:buNone/>
              <a:defRPr sz="3200"/>
            </a:lvl8pPr>
            <a:lvl9pPr>
              <a:spcBef>
                <a:spcPts val="0"/>
              </a:spcBef>
              <a:buSzPct val="100000"/>
              <a:buNone/>
              <a:defRPr sz="3200"/>
            </a:lvl9pPr>
          </a:lstStyle>
          <a:p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3461599"/>
            <a:ext cx="9144000" cy="1647971"/>
            <a:chOff x="0" y="3690482"/>
            <a:chExt cx="9144000" cy="850171"/>
          </a:xfrm>
        </p:grpSpPr>
        <p:sp>
          <p:nvSpPr>
            <p:cNvPr id="12" name="Shape 12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0" y="4186767"/>
              <a:ext cx="9144000" cy="1337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0" y="4478853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>
                <a:solidFill>
                  <a:srgbClr val="FFA711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FFA711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FFA711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FFA711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FFA711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FFA711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FFA711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FFA711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3" name="Shape 23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24" name="Shape 24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26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26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grpSp>
        <p:nvGrpSpPr>
          <p:cNvPr id="31" name="Shape 31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32" name="Shape 32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37" name="Shape 37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38" name="Shape 38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471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rgbClr val="FFA711"/>
              </a:buClr>
              <a:buSzPct val="100000"/>
              <a:buNone/>
              <a:defRPr sz="1400">
                <a:solidFill>
                  <a:srgbClr val="FFA711"/>
                </a:solidFill>
              </a:defRPr>
            </a:lvl1pPr>
          </a:lstStyle>
          <a:p>
            <a:endParaRPr/>
          </a:p>
        </p:txBody>
      </p:sp>
      <p:grpSp>
        <p:nvGrpSpPr>
          <p:cNvPr id="43" name="Shape 43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44" name="Shape 44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Shape 48"/>
          <p:cNvGrpSpPr/>
          <p:nvPr/>
        </p:nvGrpSpPr>
        <p:grpSpPr>
          <a:xfrm>
            <a:off x="0" y="3461599"/>
            <a:ext cx="9144000" cy="1647971"/>
            <a:chOff x="0" y="3690482"/>
            <a:chExt cx="9144000" cy="850171"/>
          </a:xfrm>
        </p:grpSpPr>
        <p:sp>
          <p:nvSpPr>
            <p:cNvPr id="49" name="Shape 49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0" y="4186767"/>
              <a:ext cx="9144000" cy="1337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0" y="4478853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F23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defRPr sz="32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560"/>
              </a:spcBef>
              <a:buClr>
                <a:schemeClr val="lt2"/>
              </a:buClr>
              <a:buSzPct val="100000"/>
              <a:buFont typeface="Georgia"/>
              <a:defRPr sz="28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lt2"/>
              </a:buClr>
              <a:buSzPct val="100000"/>
              <a:buFont typeface="Georgia"/>
              <a:defRPr sz="24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Shape 7"/>
          <p:cNvSpPr/>
          <p:nvPr/>
        </p:nvSpPr>
        <p:spPr>
          <a:xfrm>
            <a:off x="0" y="990"/>
            <a:ext cx="9144000" cy="8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436500" y="450033"/>
            <a:ext cx="7772400" cy="1102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Elements of Art				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685800" y="2182817"/>
            <a:ext cx="7772400" cy="838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Yosmery Rodriguez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6200" y="1593750"/>
            <a:ext cx="3797950" cy="170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284900" y="205975"/>
            <a:ext cx="1976700" cy="1032900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EA9999"/>
          </a:solidFill>
          <a:ln w="19050" cap="flat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21575" y="258103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Color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674" y="1967725"/>
            <a:ext cx="2101575" cy="210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158005">
            <a:off x="4690598" y="248524"/>
            <a:ext cx="3231378" cy="432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 rot="-2382097">
            <a:off x="301418" y="347577"/>
            <a:ext cx="2350069" cy="1792109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EA9999"/>
          </a:solidFill>
          <a:ln w="19050" cap="flat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-2616074">
            <a:off x="-340296" y="-1448818"/>
            <a:ext cx="8229569" cy="85748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Shape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2275" y="421725"/>
            <a:ext cx="2001575" cy="138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8475" y="2683624"/>
            <a:ext cx="1704523" cy="1704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2918936" y="709789"/>
            <a:ext cx="3145825" cy="4210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142600" y="0"/>
            <a:ext cx="2049840" cy="1613141"/>
          </a:xfrm>
          <a:prstGeom prst="irregularSeal2">
            <a:avLst/>
          </a:prstGeom>
          <a:solidFill>
            <a:srgbClr val="EA9999"/>
          </a:solidFill>
          <a:ln w="19050" cap="flat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3778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Line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4800" y="1443400"/>
            <a:ext cx="2404700" cy="27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569993">
            <a:off x="1984774" y="359234"/>
            <a:ext cx="3155049" cy="4223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178275" y="39100"/>
            <a:ext cx="2691599" cy="1122900"/>
          </a:xfrm>
          <a:prstGeom prst="horizontalScroll">
            <a:avLst>
              <a:gd name="adj" fmla="val 12500"/>
            </a:avLst>
          </a:prstGeom>
          <a:solidFill>
            <a:srgbClr val="EA9999"/>
          </a:solidFill>
          <a:ln w="19050" cap="flat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12675" y="171853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Texture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9275" y="498625"/>
            <a:ext cx="2093974" cy="362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1966749" y="665499"/>
            <a:ext cx="3404525" cy="4557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124825" y="-53475"/>
            <a:ext cx="2094299" cy="2655899"/>
          </a:xfrm>
          <a:prstGeom prst="star4">
            <a:avLst>
              <a:gd name="adj" fmla="val 12500"/>
            </a:avLst>
          </a:prstGeom>
          <a:solidFill>
            <a:srgbClr val="9FC5E8"/>
          </a:solidFill>
          <a:ln w="1905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 rot="-2555896">
            <a:off x="17803" y="53615"/>
            <a:ext cx="2308327" cy="2512998"/>
          </a:xfrm>
          <a:prstGeom prst="star4">
            <a:avLst>
              <a:gd name="adj" fmla="val 12500"/>
            </a:avLst>
          </a:prstGeom>
          <a:solidFill>
            <a:srgbClr val="EA9999"/>
          </a:solidFill>
          <a:ln w="19050" cap="flat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8457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Form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925" y="3016225"/>
            <a:ext cx="3352600" cy="117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5875" y="229149"/>
            <a:ext cx="3265574" cy="437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115875" y="169350"/>
            <a:ext cx="2388599" cy="1292399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EA9999"/>
          </a:solidFill>
          <a:ln w="19050" cap="flat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510675" y="3244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Tone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700" y="2616050"/>
            <a:ext cx="3942045" cy="8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6900" y="169337"/>
            <a:ext cx="3450100" cy="4618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 rot="-1776001">
            <a:off x="160399" y="100877"/>
            <a:ext cx="2495442" cy="2103307"/>
          </a:xfrm>
          <a:prstGeom prst="irregularSeal1">
            <a:avLst/>
          </a:prstGeom>
          <a:solidFill>
            <a:srgbClr val="EA9999"/>
          </a:solidFill>
          <a:ln w="19050" cap="flat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 rot="-2633977">
            <a:off x="-469576" y="-1650852"/>
            <a:ext cx="8229482" cy="85738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Space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600" y="2619063"/>
            <a:ext cx="1823199" cy="1782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3497" y="2407000"/>
            <a:ext cx="1610300" cy="2084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13725" y="314624"/>
            <a:ext cx="4498399" cy="335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olor-strip">
  <a:themeElements>
    <a:clrScheme name="Custom 458">
      <a:dk1>
        <a:srgbClr val="6A0212"/>
      </a:dk1>
      <a:lt1>
        <a:srgbClr val="B43C3E"/>
      </a:lt1>
      <a:dk2>
        <a:srgbClr val="000000"/>
      </a:dk2>
      <a:lt2>
        <a:srgbClr val="E9E0C9"/>
      </a:lt2>
      <a:accent1>
        <a:srgbClr val="D60030"/>
      </a:accent1>
      <a:accent2>
        <a:srgbClr val="FFA711"/>
      </a:accent2>
      <a:accent3>
        <a:srgbClr val="709E0B"/>
      </a:accent3>
      <a:accent4>
        <a:srgbClr val="006985"/>
      </a:accent4>
      <a:accent5>
        <a:srgbClr val="3A1E5E"/>
      </a:accent5>
      <a:accent6>
        <a:srgbClr val="FF6428"/>
      </a:accent6>
      <a:hlink>
        <a:srgbClr val="CDA43D"/>
      </a:hlink>
      <a:folHlink>
        <a:srgbClr val="744F1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On-screen Show (16:9)</PresentationFormat>
  <Paragraphs>9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color-strip</vt:lpstr>
      <vt:lpstr>Elements of Art    </vt:lpstr>
      <vt:lpstr>Color</vt:lpstr>
      <vt:lpstr>Shape</vt:lpstr>
      <vt:lpstr>Line</vt:lpstr>
      <vt:lpstr>Texture</vt:lpstr>
      <vt:lpstr>Form</vt:lpstr>
      <vt:lpstr>Tone</vt:lpstr>
      <vt:lpstr>Space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Art    </dc:title>
  <dc:creator>Jennifer Kotsmithkraus</dc:creator>
  <cp:lastModifiedBy>JENNIFER KOTSMITH-KRAUS</cp:lastModifiedBy>
  <cp:revision>1</cp:revision>
  <dcterms:modified xsi:type="dcterms:W3CDTF">2014-10-09T00:53:41Z</dcterms:modified>
</cp:coreProperties>
</file>