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774181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37232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xfrm>
            <a:off x="391160" y="1433988"/>
            <a:ext cx="8351399" cy="421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403761" y="1982435"/>
            <a:ext cx="8342400" cy="34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51" name="Shape 51"/>
          <p:cNvCxnSpPr/>
          <p:nvPr/>
        </p:nvCxnSpPr>
        <p:spPr>
          <a:xfrm>
            <a:off x="2258800" y="1912668"/>
            <a:ext cx="4621799" cy="107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2" name="Shape 52"/>
          <p:cNvSpPr/>
          <p:nvPr/>
        </p:nvSpPr>
        <p:spPr>
          <a:xfrm>
            <a:off x="0" y="3030297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0" y="226265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56" name="Shape 56"/>
          <p:cNvCxnSpPr/>
          <p:nvPr/>
        </p:nvCxnSpPr>
        <p:spPr>
          <a:xfrm rot="10800000" flipH="1">
            <a:off x="2258963" y="783855"/>
            <a:ext cx="4602300" cy="69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0"/>
            <a:ext cx="4456799" cy="4708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 flipH="1">
            <a:off x="3434" y="3759780"/>
            <a:ext cx="4453249" cy="103309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62" name="Shape 62"/>
          <p:cNvCxnSpPr/>
          <p:nvPr/>
        </p:nvCxnSpPr>
        <p:spPr>
          <a:xfrm>
            <a:off x="409699" y="744077"/>
            <a:ext cx="3660000" cy="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5507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3550799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 sz="24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400"/>
            </a:lvl3pPr>
            <a:lvl4pPr>
              <a:spcBef>
                <a:spcPts val="0"/>
              </a:spcBef>
              <a:defRPr sz="2400"/>
            </a:lvl4pPr>
            <a:lvl5pPr>
              <a:spcBef>
                <a:spcPts val="0"/>
              </a:spcBef>
              <a:defRPr sz="2400"/>
            </a:lvl5pPr>
            <a:lvl6pPr>
              <a:spcBef>
                <a:spcPts val="0"/>
              </a:spcBef>
              <a:defRPr sz="2400"/>
            </a:lvl6pPr>
            <a:lvl7pPr>
              <a:spcBef>
                <a:spcPts val="0"/>
              </a:spcBef>
              <a:defRPr sz="2400"/>
            </a:lvl7pPr>
            <a:lvl8pPr>
              <a:spcBef>
                <a:spcPts val="0"/>
              </a:spcBef>
              <a:defRPr sz="2400"/>
            </a:lvl8pPr>
            <a:lvl9pPr>
              <a:spcBef>
                <a:spcPts val="0"/>
              </a:spcBef>
              <a:defRPr sz="24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5021123" y="1200150"/>
            <a:ext cx="35507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0" y="226265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69" name="Shape 69"/>
          <p:cNvCxnSpPr/>
          <p:nvPr/>
        </p:nvCxnSpPr>
        <p:spPr>
          <a:xfrm rot="10800000" flipH="1">
            <a:off x="2258963" y="783855"/>
            <a:ext cx="4602300" cy="69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 rot="10800000">
            <a:off x="-5937" y="4110402"/>
            <a:ext cx="4453249" cy="103309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73" name="Shape 73"/>
          <p:cNvCxnSpPr/>
          <p:nvPr/>
        </p:nvCxnSpPr>
        <p:spPr>
          <a:xfrm>
            <a:off x="388492" y="4409677"/>
            <a:ext cx="3708599" cy="36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88492" y="4493760"/>
            <a:ext cx="3644400" cy="38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A8DC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6209"/>
            <a:ext cx="9144067" cy="5137200"/>
            <a:chOff x="0" y="14677"/>
            <a:chExt cx="9144067" cy="6849600"/>
          </a:xfrm>
        </p:grpSpPr>
        <p:sp>
          <p:nvSpPr>
            <p:cNvPr id="6" name="Shape 6"/>
            <p:cNvSpPr/>
            <p:nvPr/>
          </p:nvSpPr>
          <p:spPr>
            <a:xfrm>
              <a:off x="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23483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46967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70451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93935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117419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40903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64387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87871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11355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34839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8322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28180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305290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28774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52258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75742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399226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422710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446194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469678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493161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516645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540129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563613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587097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610581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34065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657549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81033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704517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728000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751484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774968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98452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21936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845420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868904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89238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1pPr>
            <a:lvl2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2pPr>
            <a:lvl3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3pPr>
            <a:lvl4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4pPr>
            <a:lvl5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5pPr>
            <a:lvl6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6pPr>
            <a:lvl7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7pPr>
            <a:lvl8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8pPr>
            <a:lvl9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ctrTitle"/>
          </p:nvPr>
        </p:nvSpPr>
        <p:spPr>
          <a:xfrm>
            <a:off x="230899" y="1131304"/>
            <a:ext cx="8539200" cy="1521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6000">
                <a:solidFill>
                  <a:srgbClr val="6FA8DC"/>
                </a:solidFill>
                <a:latin typeface="Pacifico"/>
                <a:ea typeface="Pacifico"/>
                <a:cs typeface="Pacifico"/>
                <a:sym typeface="Pacifico"/>
              </a:rPr>
              <a:t>Elements Of Art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6FA8DC"/>
                </a:solidFill>
                <a:latin typeface="Pacifico"/>
                <a:ea typeface="Pacifico"/>
                <a:cs typeface="Pacifico"/>
                <a:sym typeface="Pacifico"/>
              </a:rPr>
              <a:t>By: Natalie Hagen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1883751">
            <a:off x="6083088" y="3191726"/>
            <a:ext cx="3697683" cy="4777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/>
              <a:t>http://williamlidigit.blogspot.com</a:t>
            </a:r>
            <a:r>
              <a:rPr lang="en"/>
              <a:t>/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68150" y="9347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>
                <a:solidFill>
                  <a:srgbClr val="6FA8DC"/>
                </a:solidFill>
                <a:latin typeface="Pacifico"/>
                <a:ea typeface="Pacifico"/>
                <a:cs typeface="Pacifico"/>
                <a:sym typeface="Pacifico"/>
              </a:rPr>
              <a:t>Color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872006">
            <a:off x="6569449" y="1606076"/>
            <a:ext cx="2227373" cy="1392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98125" y="3075033"/>
            <a:ext cx="2398675" cy="1682641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x="4194025" y="4597600"/>
            <a:ext cx="2794500" cy="59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/>
              <a:t>http://bxsciart2012.wordpress.com/category/elements-of-art/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8150" y="1129825"/>
            <a:ext cx="3723174" cy="3658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446725" y="4500550"/>
            <a:ext cx="2379899" cy="34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/>
              <a:t>http://www.ggdesignsembroidery.com/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72300" y="534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>
                <a:solidFill>
                  <a:srgbClr val="6FA8DC"/>
                </a:solidFill>
                <a:latin typeface="Pacifico"/>
                <a:ea typeface="Pacifico"/>
                <a:cs typeface="Pacifico"/>
                <a:sym typeface="Pacifico"/>
              </a:rPr>
              <a:t>Shape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08024" y="2186087"/>
            <a:ext cx="1749325" cy="2314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33949" y="1126574"/>
            <a:ext cx="2892675" cy="7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 rot="-343">
            <a:off x="5746135" y="1884329"/>
            <a:ext cx="30000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/>
              <a:t>http://kittistars222.wordpress.com/</a:t>
            </a:r>
          </a:p>
        </p:txBody>
      </p:sp>
      <p:pic>
        <p:nvPicPr>
          <p:cNvPr id="97" name="Shape 97"/>
          <p:cNvPicPr preferRelativeResize="0"/>
          <p:nvPr/>
        </p:nvPicPr>
        <p:blipFill rotWithShape="1">
          <a:blip r:embed="rId5">
            <a:alphaModFix/>
          </a:blip>
          <a:srcRect l="32734" t="26516" r="-1534" b="1370"/>
          <a:stretch/>
        </p:blipFill>
        <p:spPr>
          <a:xfrm>
            <a:off x="1152925" y="1190882"/>
            <a:ext cx="4103975" cy="387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 rot="346">
            <a:off x="6164105" y="2525005"/>
            <a:ext cx="2979900" cy="382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/>
              <a:t>http://www.forumaski.com/fotografcilik/15740-manzara-fotografi-cekmek-icin-4-altin-kural.html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>
                <a:solidFill>
                  <a:srgbClr val="6FA8DC"/>
                </a:solidFill>
                <a:latin typeface="Pacifico"/>
                <a:ea typeface="Pacifico"/>
                <a:cs typeface="Pacifico"/>
                <a:sym typeface="Pacifico"/>
              </a:rPr>
              <a:t>Line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61">
            <a:off x="6899771" y="1271788"/>
            <a:ext cx="1856360" cy="1253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28126" y="3587775"/>
            <a:ext cx="1992624" cy="1494474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/>
          <p:nvPr/>
        </p:nvSpPr>
        <p:spPr>
          <a:xfrm>
            <a:off x="4845125" y="3300550"/>
            <a:ext cx="3000000" cy="41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/>
              <a:t>http://www.bhsec1pta.org/wp-content/uploads/2013/04/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3348" y="1402875"/>
            <a:ext cx="5359250" cy="2942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 rot="-1795">
            <a:off x="5697304" y="2337918"/>
            <a:ext cx="3446700" cy="323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/>
              <a:t>http://tutzone.org/11-cool-and-free-textures-for-your-next/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>
                <a:solidFill>
                  <a:srgbClr val="6FA8DC"/>
                </a:solidFill>
                <a:latin typeface="Pacifico"/>
                <a:ea typeface="Pacifico"/>
                <a:cs typeface="Pacifico"/>
                <a:sym typeface="Pacifico"/>
              </a:rPr>
              <a:t>Texture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32">
            <a:off x="6344974" y="1015126"/>
            <a:ext cx="2452477" cy="1408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84750" y="2662523"/>
            <a:ext cx="1935599" cy="1935599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/>
          <p:nvPr/>
        </p:nvSpPr>
        <p:spPr>
          <a:xfrm>
            <a:off x="6581875" y="4596300"/>
            <a:ext cx="2452499" cy="54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</a:t>
            </a:r>
            <a:r>
              <a:rPr lang="en" sz="1100"/>
              <a:t>ttp://www.photoaxe.com/photography-tutorial-urban-patterns-in-photography/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62850" y="1123972"/>
            <a:ext cx="3285124" cy="3814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5855300" y="1003050"/>
            <a:ext cx="2344499" cy="34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/>
              <a:t>http://thevirtualinstructor.com/form.html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>
                <a:solidFill>
                  <a:srgbClr val="6FA8DC"/>
                </a:solidFill>
                <a:latin typeface="Pacifico"/>
                <a:ea typeface="Pacifico"/>
                <a:cs typeface="Pacifico"/>
                <a:sym typeface="Pacifico"/>
              </a:rPr>
              <a:t>Form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3299" y="3399274"/>
            <a:ext cx="3149725" cy="1349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38553" y="1482787"/>
            <a:ext cx="2161246" cy="1618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27425" y="1049525"/>
            <a:ext cx="2727974" cy="3976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>
                <a:solidFill>
                  <a:srgbClr val="6FA8DC"/>
                </a:solidFill>
                <a:latin typeface="Pacifico"/>
                <a:ea typeface="Pacifico"/>
                <a:cs typeface="Pacifico"/>
                <a:sym typeface="Pacifico"/>
              </a:rPr>
              <a:t>Tone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129997">
            <a:off x="6748732" y="1636571"/>
            <a:ext cx="2411714" cy="13465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 rotWithShape="1">
          <a:blip r:embed="rId4">
            <a:alphaModFix/>
          </a:blip>
          <a:srcRect l="20278" r="8964"/>
          <a:stretch/>
        </p:blipFill>
        <p:spPr>
          <a:xfrm>
            <a:off x="4460900" y="2470425"/>
            <a:ext cx="1786200" cy="177285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/>
          <p:nvPr/>
        </p:nvSpPr>
        <p:spPr>
          <a:xfrm>
            <a:off x="4460900" y="4344825"/>
            <a:ext cx="2895600" cy="6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/>
              <a:t>http://www.trentsizemore.com/elements-of-art/the-elements-of-art-in-photography-shape/</a:t>
            </a:r>
          </a:p>
        </p:txBody>
      </p:sp>
      <p:sp>
        <p:nvSpPr>
          <p:cNvPr id="135" name="Shape 135"/>
          <p:cNvSpPr txBox="1"/>
          <p:nvPr/>
        </p:nvSpPr>
        <p:spPr>
          <a:xfrm rot="2117714">
            <a:off x="5940988" y="2897522"/>
            <a:ext cx="3000052" cy="3654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/>
              <a:t>http://galleryhip.com/shape-element-of-art-photography.html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0452" y="1061475"/>
            <a:ext cx="3945625" cy="3902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>
                <a:solidFill>
                  <a:srgbClr val="6FA8DC"/>
                </a:solidFill>
                <a:latin typeface="Pacifico"/>
                <a:ea typeface="Pacifico"/>
                <a:cs typeface="Pacifico"/>
                <a:sym typeface="Pacifico"/>
              </a:rPr>
              <a:t>Space</a:t>
            </a:r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2237" y="3556337"/>
            <a:ext cx="2210800" cy="152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6">
            <a:off x="6403849" y="1184444"/>
            <a:ext cx="2392530" cy="1046735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 txBox="1"/>
          <p:nvPr/>
        </p:nvSpPr>
        <p:spPr>
          <a:xfrm rot="1874">
            <a:off x="4637234" y="3178038"/>
            <a:ext cx="2200800" cy="32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/>
              <a:t>http://sshumski.wikispaces.com/Elements+o</a:t>
            </a:r>
            <a:r>
              <a:rPr lang="en" sz="1100"/>
              <a:t>f+art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6071992" y="2340525"/>
            <a:ext cx="3000000" cy="574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/>
              <a:t>http://nicolettesaner8.wikispaces.com/Elements+of+Art</a:t>
            </a:r>
          </a:p>
        </p:txBody>
      </p:sp>
      <p:pic>
        <p:nvPicPr>
          <p:cNvPr id="146" name="Shape 14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2300" y="1073700"/>
            <a:ext cx="2727949" cy="4069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inspiration-board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On-screen Show (16:9)</PresentationFormat>
  <Paragraphs>22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inspiration-board</vt:lpstr>
      <vt:lpstr>Elements Of Art By: Natalie Hagen</vt:lpstr>
      <vt:lpstr>Color</vt:lpstr>
      <vt:lpstr>Shape</vt:lpstr>
      <vt:lpstr>Line</vt:lpstr>
      <vt:lpstr>Texture</vt:lpstr>
      <vt:lpstr>Form</vt:lpstr>
      <vt:lpstr>Tone</vt:lpstr>
      <vt:lpstr>Space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Art By: Natalie Hagen</dc:title>
  <dc:creator>NATALIE HAGEN</dc:creator>
  <cp:lastModifiedBy>Administrator</cp:lastModifiedBy>
  <cp:revision>1</cp:revision>
  <dcterms:modified xsi:type="dcterms:W3CDTF">2014-10-01T14:17:46Z</dcterms:modified>
</cp:coreProperties>
</file>